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30275999" cy="4280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30275999" cy="5778540"/>
          </a:xfrm>
          <a:prstGeom prst="roundRect">
            <a:avLst>
              <a:gd name="adj" fmla="val 2000"/>
            </a:avLst>
          </a:prstGeom>
          <a:solidFill>
            <a:srgbClr val="123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99108" y="577854"/>
            <a:ext cx="28277783" cy="3004840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ctr">
              <a:lnSpc>
                <a:spcPct val="115000"/>
              </a:lnSpc>
            </a:pPr>
            <a:r>
              <a:rPr sz="8000" b="1">
                <a:solidFill>
                  <a:srgbClr val="FFFFFF"/>
                </a:solidFill>
                <a:latin typeface="Arial"/>
              </a:rPr>
              <a:t>[TÍTULO DEL PROYECTO: conciso, informativo y coherente con el contenido]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9108" y="3640480"/>
            <a:ext cx="28277783" cy="1733562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ctr">
              <a:lnSpc>
                <a:spcPct val="115000"/>
              </a:lnSpc>
            </a:pPr>
            <a:r>
              <a:rPr sz="4000" b="0">
                <a:solidFill>
                  <a:srgbClr val="D8E6F6"/>
                </a:solidFill>
                <a:latin typeface="Arial"/>
              </a:rPr>
              <a:t>[Apellido A., Apellido B.]   ·   [Carrera] · [Universidad]</a:t>
            </a:r>
          </a:p>
          <a:p>
            <a:pPr algn="ctr">
              <a:lnSpc>
                <a:spcPct val="115000"/>
              </a:lnSpc>
            </a:pPr>
            <a:r>
              <a:rPr sz="2800" b="0">
                <a:solidFill>
                  <a:srgbClr val="A9C4E2"/>
                </a:solidFill>
                <a:latin typeface="Arial"/>
              </a:rPr>
              <a:t>[ Espacio para el logo de la universidad ]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99108" y="6720228"/>
            <a:ext cx="13715027" cy="6692191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99108" y="6954454"/>
            <a:ext cx="13715027" cy="1070750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1. Introducción y justificación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9108" y="8326353"/>
            <a:ext cx="13715027" cy="4818377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Marco teórico resumido: solo lo más relevante y actual, con citas.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Termina explicando qué queda sin resolver: eso es lo que justifica tu trabajo.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[Escribe aquí · unas 120-150 palabras]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99108" y="13926067"/>
            <a:ext cx="13715027" cy="3843371"/>
          </a:xfrm>
          <a:prstGeom prst="roundRect">
            <a:avLst>
              <a:gd name="adj" fmla="val 2000"/>
            </a:avLst>
          </a:prstGeom>
          <a:solidFill>
            <a:srgbClr val="DDE9FB"/>
          </a:solidFill>
          <a:ln w="19050"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99108" y="14060585"/>
            <a:ext cx="13715027" cy="614939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2. Pregunta de investigación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9108" y="14848476"/>
            <a:ext cx="13715027" cy="2767227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Escríbela completa, como pregunta, y que se lea de lejos.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[¿Qué... ?]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9108" y="18283086"/>
            <a:ext cx="13715027" cy="5686725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99108" y="18482121"/>
            <a:ext cx="13715027" cy="909876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3. Objetivos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9108" y="19647900"/>
            <a:ext cx="13715027" cy="4094442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General:</a:t>
            </a:r>
            <a:r>
              <a:rPr sz="2600" b="0">
                <a:solidFill>
                  <a:srgbClr val="8A939E"/>
                </a:solidFill>
                <a:latin typeface="Arial"/>
              </a:rPr>
              <a:t>
[una sola frase, con verbo en infinitivo]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Específicos:</a:t>
            </a:r>
            <a:r>
              <a:rPr sz="2600" b="0">
                <a:solidFill>
                  <a:srgbClr val="8A939E"/>
                </a:solidFill>
                <a:latin typeface="Arial"/>
              </a:rPr>
              <a:t>
[2 o 3, uno por línea]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99108" y="24483459"/>
            <a:ext cx="13715027" cy="9541011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99108" y="24817395"/>
            <a:ext cx="13715027" cy="1526561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4. El estudio que analizamos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9108" y="26773302"/>
            <a:ext cx="13715027" cy="6869528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La tabla que demuestra que leíste el paper. Complétala con SUS datos: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Diseño del estudio · Población · Tamaño muestral (n) · Edad · Sexo</a:t>
            </a:r>
            <a:r>
              <a:rPr sz="2600" b="0">
                <a:solidFill>
                  <a:srgbClr val="8A939E"/>
                </a:solidFill>
                <a:latin typeface="Arial"/>
              </a:rPr>
              <a:t>
Intervención · Duración · Variables medidas · Análisis · Aspectos éticos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[Reemplaza este recuadro por una tabla de dos columnas]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99108" y="34538119"/>
            <a:ext cx="13715027" cy="5183992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99108" y="34719559"/>
            <a:ext cx="13715027" cy="829438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Figura o tabla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99108" y="35782277"/>
            <a:ext cx="13715027" cy="3732474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Reemplaza este recuadro por un gráfico, un esquema o una foto.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El póster DEBE llevar apoyo visual. Ponle leyenda numerada debajo:</a:t>
            </a:r>
            <a:r>
              <a:rPr sz="2600" b="0">
                <a:solidFill>
                  <a:srgbClr val="8A939E"/>
                </a:solidFill>
                <a:latin typeface="Arial"/>
              </a:rPr>
              <a:t>
Figura 1. Qué muestra la figura.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5561863" y="6720228"/>
            <a:ext cx="13715027" cy="6859769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5561863" y="6960319"/>
            <a:ext cx="13715027" cy="1097563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5. Metodología de búsqueda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561863" y="8366572"/>
            <a:ext cx="13715027" cy="4939033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Cómo llegaste al paper: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Bases consultadas: [PubMed, Scopus, Epistemonikos...]</a:t>
            </a:r>
            <a:r>
              <a:rPr sz="2600" b="0">
                <a:solidFill>
                  <a:srgbClr val="8A939E"/>
                </a:solidFill>
                <a:latin typeface="Arial"/>
              </a:rPr>
              <a:t>
Palabras clave: [...]</a:t>
            </a:r>
            <a:r>
              <a:rPr sz="2600" b="0">
                <a:solidFill>
                  <a:srgbClr val="8A939E"/>
                </a:solidFill>
                <a:latin typeface="Arial"/>
              </a:rPr>
              <a:t>
Operadores booleanos: [AND, OR, NOT]</a:t>
            </a:r>
            <a:r>
              <a:rPr sz="2600" b="0">
                <a:solidFill>
                  <a:srgbClr val="8A939E"/>
                </a:solidFill>
                <a:latin typeface="Arial"/>
              </a:rPr>
              <a:t>
Período y criterios de inclusión y exclusión: [...]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5561863" y="14093645"/>
            <a:ext cx="13715027" cy="8535545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5561863" y="14392389"/>
            <a:ext cx="13715027" cy="1365687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6. Resultados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561863" y="16142175"/>
            <a:ext cx="13715027" cy="6145592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Toma un RESULTADO DEL PAPER, muéstralo y explícalo.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Rehaz su gráfico o su tabla con los datos del estudio, y ponle una leyenda que diga qué muestra.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Después di qué esperarías tú si lo hicieras de forma experimental.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[Escribe aquí]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5561863" y="23142838"/>
            <a:ext cx="13715027" cy="6692191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5561863" y="23377065"/>
            <a:ext cx="13715027" cy="1070750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7. Discusión y relevancia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561863" y="24748964"/>
            <a:ext cx="13715027" cy="4818377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Qué significan esos resultados y por qué importan.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No olvides destacar el papel del tecnólogo o la tecnóloga médica en esta investigación: es un criterio explícito de evaluación.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[Escribe aquí]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5561863" y="30348678"/>
            <a:ext cx="13715027" cy="3675793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5561863" y="30477330"/>
            <a:ext cx="13715027" cy="588126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8. Conclusiones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561863" y="31230868"/>
            <a:ext cx="13715027" cy="2646571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Responde tu pregunta. Dos o tres frases, sin repetir los resultados.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[Escribe aquí]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5561863" y="34538119"/>
            <a:ext cx="13715027" cy="5183992"/>
          </a:xfrm>
          <a:prstGeom prst="roundRect">
            <a:avLst>
              <a:gd name="adj" fmla="val 2000"/>
            </a:avLst>
          </a:prstGeom>
          <a:solidFill>
            <a:srgbClr val="EEF3F9"/>
          </a:solidFill>
          <a:ln w="19050">
            <a:solidFill>
              <a:srgbClr val="C3D4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5561863" y="34719559"/>
            <a:ext cx="13715027" cy="829438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3800" b="1">
                <a:solidFill>
                  <a:srgbClr val="1D4ED8"/>
                </a:solidFill>
                <a:latin typeface="Arial"/>
              </a:rPr>
              <a:t>9. Referencias (APA)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5561863" y="35782277"/>
            <a:ext cx="13715027" cy="3732474"/>
          </a:xfrm>
          <a:prstGeom prst="rect">
            <a:avLst/>
          </a:prstGeom>
          <a:noFill/>
        </p:spPr>
        <p:txBody>
          <a:bodyPr wrap="square" anchor="t" lIns="144000" rIns="144000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0">
                <a:solidFill>
                  <a:srgbClr val="8A939E"/>
                </a:solidFill>
                <a:latin typeface="Arial"/>
              </a:rPr>
              <a:t>1. Apellido, A. A. (2024). Título del artículo. Revista, 12(3), 45-58. https://doi.org/10.xxxx/xxxx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2.</a:t>
            </a:r>
            <a:r>
              <a:rPr sz="2600" b="0">
                <a:solidFill>
                  <a:srgbClr val="8A939E"/>
                </a:solidFill>
                <a:latin typeface="Arial"/>
              </a:rPr>
              <a:t>
</a:t>
            </a:r>
            <a:r>
              <a:rPr sz="2600" b="0">
                <a:solidFill>
                  <a:srgbClr val="8A939E"/>
                </a:solidFill>
                <a:latin typeface="Arial"/>
              </a:rPr>
              <a:t>
Verifica cada una en su DOI antes de imprimir: en la defensa te pueden preguntar por cualquiera.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0" y="41177448"/>
            <a:ext cx="30275999" cy="1626552"/>
          </a:xfrm>
          <a:prstGeom prst="roundRect">
            <a:avLst>
              <a:gd name="adj" fmla="val 2000"/>
            </a:avLst>
          </a:prstGeom>
          <a:solidFill>
            <a:srgbClr val="123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99108" y="41177448"/>
            <a:ext cx="28277783" cy="1626552"/>
          </a:xfrm>
          <a:prstGeom prst="rect">
            <a:avLst/>
          </a:prstGeom>
          <a:noFill/>
        </p:spPr>
        <p:txBody>
          <a:bodyPr wrap="square" anchor="ctr" lIns="144000" rIns="144000">
            <a:spAutoFit/>
          </a:bodyPr>
          <a:lstStyle/>
          <a:p>
            <a:pPr algn="ctr">
              <a:lnSpc>
                <a:spcPct val="115000"/>
              </a:lnSpc>
            </a:pPr>
            <a:r>
              <a:rPr sz="2400" b="0">
                <a:solidFill>
                  <a:srgbClr val="D8E6F6"/>
                </a:solidFill>
                <a:latin typeface="Arial"/>
              </a:rPr>
              <a:t>Metodología de la Investigación · Tecnología Médica     |     Borra los textos en gris antes de imprimir     |     Formato A0 (84,1 x 118,9 cm)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