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32400000" cy="4320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32400000" cy="5832000"/>
          </a:xfrm>
          <a:prstGeom prst="roundRect">
            <a:avLst>
              <a:gd name="adj" fmla="val 2000"/>
            </a:avLst>
          </a:prstGeom>
          <a:solidFill>
            <a:srgbClr val="123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200" y="583200"/>
            <a:ext cx="30261600" cy="3032640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0" b="1">
                <a:solidFill>
                  <a:srgbClr val="FFFFFF"/>
                </a:solidFill>
                <a:latin typeface="Arial"/>
              </a:rPr>
              <a:t>[TÍTULO DEL PROYECTO: conciso, informativo y coherente con el contenido]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200" y="3674160"/>
            <a:ext cx="30261600" cy="1749600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4000" b="0">
                <a:solidFill>
                  <a:srgbClr val="D8E6F6"/>
                </a:solidFill>
                <a:latin typeface="Arial"/>
              </a:rPr>
              <a:t>[Apellido A., Apellido B.]   ·   [Carrera] · [Universidad]</a:t>
            </a:r>
          </a:p>
          <a:p>
            <a:pPr algn="ctr">
              <a:lnSpc>
                <a:spcPct val="115000"/>
              </a:lnSpc>
            </a:pPr>
            <a:r>
              <a:rPr sz="2800" b="0">
                <a:solidFill>
                  <a:srgbClr val="A9C4E2"/>
                </a:solidFill>
                <a:latin typeface="Arial"/>
              </a:rPr>
              <a:t>[ Espacio para el logo de la universidad 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69200" y="6782400"/>
            <a:ext cx="14677200" cy="6754103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69200" y="7018793"/>
            <a:ext cx="14677200" cy="1080656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1. Introducción y justificación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200" y="8403384"/>
            <a:ext cx="14677200" cy="4862954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Marco teórico resumido: solo lo más relevante y actual, con citas.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Termina explicando qué queda sin resolver: eso es lo que justifica tu trabajo.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 · unas 120-150 palabras]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69200" y="14054904"/>
            <a:ext cx="14677200" cy="3878928"/>
          </a:xfrm>
          <a:prstGeom prst="roundRect">
            <a:avLst>
              <a:gd name="adj" fmla="val 2000"/>
            </a:avLst>
          </a:prstGeom>
          <a:solidFill>
            <a:srgbClr val="DDE9FB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69200" y="14190666"/>
            <a:ext cx="14677200" cy="62062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2. Pregunta de investigación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200" y="14985846"/>
            <a:ext cx="14677200" cy="279282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Escríbela completa, como pregunta, y que se lea de lejos.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[¿Qué... ?]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69200" y="18452232"/>
            <a:ext cx="14677200" cy="5739336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69200" y="18653108"/>
            <a:ext cx="14677200" cy="918293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3. Objetivos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9200" y="19829672"/>
            <a:ext cx="14677200" cy="4132321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General:</a:t>
            </a:r>
            <a:r>
              <a:rPr sz="2600" b="0">
                <a:solidFill>
                  <a:srgbClr val="8A939E"/>
                </a:solidFill>
                <a:latin typeface="Arial"/>
              </a:rPr>
              <a:t>
[una sola frase, con verbo en infinitivo]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Específicos:</a:t>
            </a:r>
            <a:r>
              <a:rPr sz="2600" b="0">
                <a:solidFill>
                  <a:srgbClr val="8A939E"/>
                </a:solidFill>
                <a:latin typeface="Arial"/>
              </a:rPr>
              <a:t>
[2 o 3, uno por línea]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69200" y="24709968"/>
            <a:ext cx="14677200" cy="9629280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69200" y="25046992"/>
            <a:ext cx="14677200" cy="1540684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4. El estudio que analizamos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9200" y="27020995"/>
            <a:ext cx="14677200" cy="6933081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La tabla que demuestra que leíste el paper. Complétala con SUS datos: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Diseño del estudio · Población · Tamaño muestral (n) · Edad · Sexo</a:t>
            </a:r>
            <a:r>
              <a:rPr sz="2600" b="0">
                <a:solidFill>
                  <a:srgbClr val="8A939E"/>
                </a:solidFill>
                <a:latin typeface="Arial"/>
              </a:rPr>
              <a:t>
Intervención · Duración · Variables medidas · Análisis · Aspectos éticos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[Reemplaza este recuadro por una tabla de dos columnas]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69200" y="34857648"/>
            <a:ext cx="14677200" cy="5231952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69200" y="35040766"/>
            <a:ext cx="14677200" cy="837112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Figura o tabla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200" y="36113316"/>
            <a:ext cx="14677200" cy="3767005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Reemplaza este recuadro por un gráfico, un esquema o una foto.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El póster DEBE llevar apoyo visual. Ponle leyenda numerada debajo:</a:t>
            </a:r>
            <a:r>
              <a:rPr sz="2600" b="0">
                <a:solidFill>
                  <a:srgbClr val="8A939E"/>
                </a:solidFill>
                <a:latin typeface="Arial"/>
              </a:rPr>
              <a:t>
Figura 1. Qué muestra la figura.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6653600" y="6782400"/>
            <a:ext cx="14677200" cy="6923231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6653600" y="7024713"/>
            <a:ext cx="14677200" cy="110771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5. Metodología de búsqueda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53600" y="8443975"/>
            <a:ext cx="14677200" cy="498472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Cómo llegaste al paper: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Bases consultadas: [PubMed, Scopus, Epistemonikos...]</a:t>
            </a:r>
            <a:r>
              <a:rPr sz="2600" b="0">
                <a:solidFill>
                  <a:srgbClr val="8A939E"/>
                </a:solidFill>
                <a:latin typeface="Arial"/>
              </a:rPr>
              <a:t>
Palabras clave: [...]</a:t>
            </a:r>
            <a:r>
              <a:rPr sz="2600" b="0">
                <a:solidFill>
                  <a:srgbClr val="8A939E"/>
                </a:solidFill>
                <a:latin typeface="Arial"/>
              </a:rPr>
              <a:t>
Operadores booleanos: [AND, OR, NOT]</a:t>
            </a:r>
            <a:r>
              <a:rPr sz="2600" b="0">
                <a:solidFill>
                  <a:srgbClr val="8A939E"/>
                </a:solidFill>
                <a:latin typeface="Arial"/>
              </a:rPr>
              <a:t>
Período y criterios de inclusión y exclusión: [...]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6653600" y="14224032"/>
            <a:ext cx="14677200" cy="8614512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6653600" y="14525539"/>
            <a:ext cx="14677200" cy="1378321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6. Resultados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53600" y="16291514"/>
            <a:ext cx="14677200" cy="620244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Toma un RESULTADO DEL PAPER, muéstralo y explícalo.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Rehaz su gráfico o su tabla con los datos del estudio, y ponle una leyenda que diga qué muestra.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Después di qué esperarías tú si lo hicieras de forma experimental.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6653600" y="23356944"/>
            <a:ext cx="14677200" cy="6754103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6653600" y="23593337"/>
            <a:ext cx="14677200" cy="1080656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7. Discusión y relevancia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53600" y="24977928"/>
            <a:ext cx="14677200" cy="4862954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Qué significan esos resultados y por qué importan.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No olvides destacar el papel del tecnólogo o la tecnóloga médica en esta investigación: es un criterio explícito de evaluación.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6653600" y="30629448"/>
            <a:ext cx="14677200" cy="3709800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6653600" y="30759291"/>
            <a:ext cx="14677200" cy="59356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8. Conclusiones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53600" y="31519800"/>
            <a:ext cx="14677200" cy="2671055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Responde tu pregunta. Dos o tres frases, sin repetir los resultados.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6653600" y="34857648"/>
            <a:ext cx="14677200" cy="5231952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6653600" y="35040766"/>
            <a:ext cx="14677200" cy="837112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9. Referencias (APA)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653600" y="36113316"/>
            <a:ext cx="14677200" cy="3767005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1. Apellido, A. A. (2024). Título del artículo. Revista, 12(3), 45-58. https://doi.org/10.xxxx/xxxx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2.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Verifica cada una en su DOI antes de imprimir: en la defensa te pueden preguntar por cualquiera.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0" y="41558400"/>
            <a:ext cx="32400000" cy="1641599"/>
          </a:xfrm>
          <a:prstGeom prst="roundRect">
            <a:avLst>
              <a:gd name="adj" fmla="val 2000"/>
            </a:avLst>
          </a:prstGeom>
          <a:solidFill>
            <a:srgbClr val="123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69200" y="41558400"/>
            <a:ext cx="30261600" cy="1641599"/>
          </a:xfrm>
          <a:prstGeom prst="rect">
            <a:avLst/>
          </a:prstGeom>
          <a:noFill/>
        </p:spPr>
        <p:txBody>
          <a:bodyPr wrap="square" anchor="ctr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0">
                <a:solidFill>
                  <a:srgbClr val="D8E6F6"/>
                </a:solidFill>
                <a:latin typeface="Arial"/>
              </a:rPr>
              <a:t>Metodología de la Investigación · Tecnología Médica     |     Borra los textos en gris antes de imprimir     |     Formato 90 x 120 cm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